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720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2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2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61" d="100"/>
          <a:sy n="61" d="100"/>
        </p:scale>
        <p:origin x="2510" y="67"/>
      </p:cViewPr>
      <p:guideLst>
        <p:guide orient="horz" pos="306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90794"/>
            <a:ext cx="5829300" cy="338409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105389"/>
            <a:ext cx="5143500" cy="234681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5BAA-219D-124F-B32D-63D71D52A74A}" type="datetimeFigureOut">
              <a:rPr lang="en-DE" smtClean="0"/>
              <a:t>12/22/2022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2D18-3B54-6A44-88A9-0A77566447DD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94016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5BAA-219D-124F-B32D-63D71D52A74A}" type="datetimeFigureOut">
              <a:rPr lang="en-DE" smtClean="0"/>
              <a:t>12/22/2022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2D18-3B54-6A44-88A9-0A77566447DD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10487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17514"/>
            <a:ext cx="1478756" cy="823747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17514"/>
            <a:ext cx="4350544" cy="823747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5BAA-219D-124F-B32D-63D71D52A74A}" type="datetimeFigureOut">
              <a:rPr lang="en-DE" smtClean="0"/>
              <a:t>12/22/2022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2D18-3B54-6A44-88A9-0A77566447DD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869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5BAA-219D-124F-B32D-63D71D52A74A}" type="datetimeFigureOut">
              <a:rPr lang="en-DE" smtClean="0"/>
              <a:t>12/22/2022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2D18-3B54-6A44-88A9-0A77566447DD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194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23318"/>
            <a:ext cx="5915025" cy="404335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504929"/>
            <a:ext cx="5915025" cy="212630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5BAA-219D-124F-B32D-63D71D52A74A}" type="datetimeFigureOut">
              <a:rPr lang="en-DE" smtClean="0"/>
              <a:t>12/22/2022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2D18-3B54-6A44-88A9-0A77566447DD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1906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587570"/>
            <a:ext cx="2914650" cy="616741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587570"/>
            <a:ext cx="2914650" cy="616741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5BAA-219D-124F-B32D-63D71D52A74A}" type="datetimeFigureOut">
              <a:rPr lang="en-DE" smtClean="0"/>
              <a:t>12/22/2022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2D18-3B54-6A44-88A9-0A77566447DD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35470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17516"/>
            <a:ext cx="5915025" cy="18788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382815"/>
            <a:ext cx="2901255" cy="116778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550596"/>
            <a:ext cx="2901255" cy="522239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382815"/>
            <a:ext cx="2915543" cy="116778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550596"/>
            <a:ext cx="2915543" cy="522239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5BAA-219D-124F-B32D-63D71D52A74A}" type="datetimeFigureOut">
              <a:rPr lang="en-DE" smtClean="0"/>
              <a:t>12/22/2022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2D18-3B54-6A44-88A9-0A77566447DD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301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5BAA-219D-124F-B32D-63D71D52A74A}" type="datetimeFigureOut">
              <a:rPr lang="en-DE" smtClean="0"/>
              <a:t>12/22/2022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2D18-3B54-6A44-88A9-0A77566447DD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01044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5BAA-219D-124F-B32D-63D71D52A74A}" type="datetimeFigureOut">
              <a:rPr lang="en-DE" smtClean="0"/>
              <a:t>12/22/2022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2D18-3B54-6A44-88A9-0A77566447DD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75039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8018"/>
            <a:ext cx="2211884" cy="226806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99540"/>
            <a:ext cx="3471863" cy="690768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16079"/>
            <a:ext cx="2211884" cy="540239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5BAA-219D-124F-B32D-63D71D52A74A}" type="datetimeFigureOut">
              <a:rPr lang="en-DE" smtClean="0"/>
              <a:t>12/22/2022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2D18-3B54-6A44-88A9-0A77566447DD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2309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8018"/>
            <a:ext cx="2211884" cy="226806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99540"/>
            <a:ext cx="3471863" cy="690768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16079"/>
            <a:ext cx="2211884" cy="540239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5BAA-219D-124F-B32D-63D71D52A74A}" type="datetimeFigureOut">
              <a:rPr lang="en-DE" smtClean="0"/>
              <a:t>12/22/2022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E2D18-3B54-6A44-88A9-0A77566447DD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6170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17516"/>
            <a:ext cx="5915025" cy="1878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587570"/>
            <a:ext cx="5915025" cy="6167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009246"/>
            <a:ext cx="1543050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65BAA-219D-124F-B32D-63D71D52A74A}" type="datetimeFigureOut">
              <a:rPr lang="en-DE" smtClean="0"/>
              <a:t>12/22/2022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009246"/>
            <a:ext cx="2314575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009246"/>
            <a:ext cx="1543050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E2D18-3B54-6A44-88A9-0A77566447DD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67316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linviro.g-f-v.org/online-education-circle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5">
            <a:extLst>
              <a:ext uri="{FF2B5EF4-FFF2-40B4-BE49-F238E27FC236}">
                <a16:creationId xmlns:a16="http://schemas.microsoft.com/office/drawing/2014/main" id="{A5489184-E42F-4411-B10A-B7484A80EB13}"/>
              </a:ext>
            </a:extLst>
          </p:cNvPr>
          <p:cNvSpPr txBox="1"/>
          <p:nvPr/>
        </p:nvSpPr>
        <p:spPr>
          <a:xfrm>
            <a:off x="418011" y="1707623"/>
            <a:ext cx="6061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DE" sz="24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00A8E4D-C596-4704-9536-EDD0CCE997D8}"/>
              </a:ext>
            </a:extLst>
          </p:cNvPr>
          <p:cNvSpPr txBox="1"/>
          <p:nvPr/>
        </p:nvSpPr>
        <p:spPr>
          <a:xfrm>
            <a:off x="418011" y="472875"/>
            <a:ext cx="6178593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>
                <a:solidFill>
                  <a:schemeClr val="accent1"/>
                </a:solidFill>
              </a:rPr>
              <a:t>Online-Weiterbildungszirkel</a:t>
            </a:r>
          </a:p>
          <a:p>
            <a:pPr algn="ctr"/>
            <a:r>
              <a:rPr lang="de-DE" dirty="0"/>
              <a:t>des </a:t>
            </a:r>
            <a:r>
              <a:rPr lang="de-DE" dirty="0" err="1"/>
              <a:t>jGfV</a:t>
            </a:r>
            <a:r>
              <a:rPr lang="de-DE" dirty="0"/>
              <a:t>-Arbeitskreises</a:t>
            </a:r>
          </a:p>
          <a:p>
            <a:pPr algn="ctr"/>
            <a:r>
              <a:rPr lang="de-DE" dirty="0"/>
              <a:t>„</a:t>
            </a:r>
            <a:r>
              <a:rPr lang="de-DE" b="1" dirty="0"/>
              <a:t>Klinisch-virologische Forschung</a:t>
            </a:r>
            <a:r>
              <a:rPr lang="de-DE" dirty="0"/>
              <a:t>“</a:t>
            </a:r>
          </a:p>
          <a:p>
            <a:endParaRPr lang="de-DE" dirty="0"/>
          </a:p>
          <a:p>
            <a:r>
              <a:rPr lang="de-DE" b="1" dirty="0"/>
              <a:t>Inhalt und Ziele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Vorträge zu Themen der diagnostischen und klinischen Virologie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Einblick in die verschiedenen universitären und außeruniversitären Tätigkeitsfelder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Diskussionen zu aktuellen Themen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Vernetzung unter jungen klinischen Virologinnen und Virologen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Vorbereitung auf die Facharztprüfung</a:t>
            </a:r>
          </a:p>
          <a:p>
            <a:endParaRPr lang="de-DE" dirty="0"/>
          </a:p>
          <a:p>
            <a:r>
              <a:rPr lang="de-DE" u="sng" dirty="0"/>
              <a:t>Wer</a:t>
            </a:r>
            <a:r>
              <a:rPr lang="de-DE" dirty="0"/>
              <a:t>:</a:t>
            </a:r>
          </a:p>
          <a:p>
            <a:r>
              <a:rPr lang="de-DE" dirty="0"/>
              <a:t>Alle Ärztinnen/Ärzte und </a:t>
            </a:r>
            <a:r>
              <a:rPr lang="de-DE" dirty="0" err="1"/>
              <a:t>Fachvirologinnen</a:t>
            </a:r>
            <a:r>
              <a:rPr lang="de-DE" dirty="0"/>
              <a:t>/Fachvirologen in Weiterbildung (und auch darüber hinaus)</a:t>
            </a:r>
          </a:p>
          <a:p>
            <a:endParaRPr lang="de-DE" dirty="0"/>
          </a:p>
          <a:p>
            <a:r>
              <a:rPr lang="de-DE" u="sng" dirty="0"/>
              <a:t>Wann</a:t>
            </a:r>
            <a:r>
              <a:rPr lang="de-DE" dirty="0"/>
              <a:t>:</a:t>
            </a:r>
          </a:p>
          <a:p>
            <a:r>
              <a:rPr lang="de-DE" dirty="0"/>
              <a:t>Jeden ersten Mittwoch des Monats um 9:00 Uhr</a:t>
            </a:r>
          </a:p>
          <a:p>
            <a:endParaRPr lang="de-DE" dirty="0"/>
          </a:p>
          <a:p>
            <a:r>
              <a:rPr lang="de-DE" u="sng" dirty="0"/>
              <a:t>Wo</a:t>
            </a:r>
            <a:r>
              <a:rPr lang="de-DE" dirty="0"/>
              <a:t>:</a:t>
            </a:r>
          </a:p>
          <a:p>
            <a:r>
              <a:rPr lang="de-DE" dirty="0"/>
              <a:t>Online-Veranstaltung (Zoom)</a:t>
            </a:r>
          </a:p>
          <a:p>
            <a:endParaRPr lang="de-DE" dirty="0"/>
          </a:p>
          <a:p>
            <a:r>
              <a:rPr lang="de-DE" b="1" dirty="0"/>
              <a:t>Weitere Infos und Anmeldung unter</a:t>
            </a:r>
            <a:r>
              <a:rPr lang="de-DE" dirty="0"/>
              <a:t>: </a:t>
            </a:r>
          </a:p>
          <a:p>
            <a:endParaRPr lang="de-DE" sz="1000" dirty="0"/>
          </a:p>
          <a:p>
            <a:r>
              <a:rPr lang="de-DE" dirty="0">
                <a:hlinkClick r:id="rId2"/>
              </a:rPr>
              <a:t>https://clinviro.g-f-v.org/online-education-circle/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6114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91</Words>
  <Application>Microsoft Office PowerPoint</Application>
  <PresentationFormat>Benutzerdefiniert</PresentationFormat>
  <Paragraphs>23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Pfaender</dc:creator>
  <cp:lastModifiedBy>Yvonne</cp:lastModifiedBy>
  <cp:revision>15</cp:revision>
  <dcterms:created xsi:type="dcterms:W3CDTF">2022-03-02T11:29:37Z</dcterms:created>
  <dcterms:modified xsi:type="dcterms:W3CDTF">2022-12-22T09:20:57Z</dcterms:modified>
</cp:coreProperties>
</file>